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8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B7E7-B433-4EF5-AB87-70A07B59C07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8882-799E-4BD3-A572-A76CE568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0" y="634532"/>
            <a:ext cx="6692900" cy="5935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64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Cheri Liney" panose="00000400000000000000" pitchFamily="2" charset="0"/>
              </a:rPr>
              <a:t>Awesome Summer Fun</a:t>
            </a:r>
            <a:endParaRPr lang="en-US" sz="9600" b="1" dirty="0">
              <a:solidFill>
                <a:srgbClr val="00B050"/>
              </a:solidFill>
              <a:latin typeface="Cheri Liney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Cheri Liney" panose="00000400000000000000" pitchFamily="2" charset="0"/>
              </a:rPr>
              <a:t>Nikolai Miranda</a:t>
            </a:r>
            <a:endParaRPr lang="en-US" sz="5400" dirty="0">
              <a:solidFill>
                <a:srgbClr val="00B0F0"/>
              </a:solidFill>
              <a:latin typeface="Cheri Line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 Summer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Virginia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Camp</a:t>
            </a:r>
          </a:p>
          <a:p>
            <a:r>
              <a:rPr lang="en-US" dirty="0" smtClean="0"/>
              <a:t>Baseball Games</a:t>
            </a:r>
          </a:p>
          <a:p>
            <a:r>
              <a:rPr lang="en-US" dirty="0" smtClean="0"/>
              <a:t>Pools</a:t>
            </a:r>
          </a:p>
        </p:txBody>
      </p:sp>
    </p:spTree>
    <p:extLst>
      <p:ext uri="{BB962C8B-B14F-4D97-AF65-F5344CB8AC3E}">
        <p14:creationId xmlns:p14="http://schemas.microsoft.com/office/powerpoint/2010/main" val="35824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0" y="496383"/>
            <a:ext cx="10515600" cy="1325563"/>
          </a:xfrm>
        </p:spPr>
        <p:txBody>
          <a:bodyPr/>
          <a:lstStyle/>
          <a:p>
            <a:r>
              <a:rPr lang="en-US" dirty="0" smtClean="0"/>
              <a:t>West Virginia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1" t="667" r="11921" b="-667"/>
          <a:stretch/>
        </p:blipFill>
        <p:spPr>
          <a:xfrm>
            <a:off x="463550" y="2612368"/>
            <a:ext cx="2178050" cy="21636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114">
            <a:off x="4296301" y="3812821"/>
            <a:ext cx="3158599" cy="2105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343">
            <a:off x="5824800" y="638969"/>
            <a:ext cx="2484376" cy="2103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 b="12436"/>
          <a:stretch/>
        </p:blipFill>
        <p:spPr>
          <a:xfrm rot="1071498">
            <a:off x="9109601" y="2612368"/>
            <a:ext cx="2171701" cy="16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768">
            <a:off x="1450973" y="1831181"/>
            <a:ext cx="3266308" cy="26646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08">
            <a:off x="6896516" y="1038951"/>
            <a:ext cx="3566763" cy="26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Castellar" panose="020A0402060406010301" pitchFamily="18" charset="0"/>
              </a:rPr>
              <a:t>Camp</a:t>
            </a:r>
            <a:endParaRPr lang="en-US" sz="9600" dirty="0">
              <a:latin typeface="Castellar" panose="020A0402060406010301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876">
            <a:off x="7057373" y="518186"/>
            <a:ext cx="4328982" cy="4181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984">
            <a:off x="970881" y="3065091"/>
            <a:ext cx="2491496" cy="2971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446">
            <a:off x="3318554" y="1683244"/>
            <a:ext cx="2821824" cy="15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999">
            <a:off x="1056963" y="1632796"/>
            <a:ext cx="5583934" cy="418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 Games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8" y="365125"/>
            <a:ext cx="3788442" cy="361624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2483" r="13553" b="-2483"/>
          <a:stretch/>
        </p:blipFill>
        <p:spPr>
          <a:xfrm rot="1666205">
            <a:off x="5461617" y="3339926"/>
            <a:ext cx="3031109" cy="3228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21">
            <a:off x="9045807" y="4279080"/>
            <a:ext cx="2110777" cy="15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Castellar</vt:lpstr>
      <vt:lpstr>Cheri Liney</vt:lpstr>
      <vt:lpstr>Office Theme</vt:lpstr>
      <vt:lpstr>Awesome Summer Fun</vt:lpstr>
      <vt:lpstr>Awesome Summer Fun</vt:lpstr>
      <vt:lpstr>West Virginia</vt:lpstr>
      <vt:lpstr>Russia</vt:lpstr>
      <vt:lpstr>Camp</vt:lpstr>
      <vt:lpstr>Baseball Games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8</cp:revision>
  <dcterms:created xsi:type="dcterms:W3CDTF">2015-06-05T13:18:20Z</dcterms:created>
  <dcterms:modified xsi:type="dcterms:W3CDTF">2015-06-08T18:47:54Z</dcterms:modified>
</cp:coreProperties>
</file>