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6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9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0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3EC8-04EC-4DA1-98A0-349205D7553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22D0-D0EA-4FA9-A85B-D3CAD92F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482600"/>
            <a:ext cx="85745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heri Liney" panose="00000400000000000000" pitchFamily="2" charset="0"/>
              </a:rPr>
              <a:t>Michael powers </a:t>
            </a:r>
            <a:endParaRPr lang="en-US" dirty="0">
              <a:solidFill>
                <a:srgbClr val="0070C0"/>
              </a:solidFill>
              <a:latin typeface="Cheri Liney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52051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Beach</a:t>
            </a:r>
          </a:p>
          <a:p>
            <a:r>
              <a:rPr lang="en-US" dirty="0" smtClean="0"/>
              <a:t>Baseball</a:t>
            </a:r>
          </a:p>
          <a:p>
            <a:r>
              <a:rPr lang="en-US" dirty="0" smtClean="0"/>
              <a:t>Pool</a:t>
            </a:r>
          </a:p>
          <a:p>
            <a:r>
              <a:rPr lang="en-US" dirty="0" smtClean="0"/>
              <a:t>Football</a:t>
            </a:r>
          </a:p>
          <a:p>
            <a:r>
              <a:rPr lang="en-US" dirty="0" smtClean="0"/>
              <a:t>cartoons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98425"/>
            <a:ext cx="10515600" cy="1325563"/>
          </a:xfrm>
        </p:spPr>
        <p:txBody>
          <a:bodyPr/>
          <a:lstStyle/>
          <a:p>
            <a:r>
              <a:rPr lang="en-US" dirty="0" smtClean="0"/>
              <a:t>Beach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70" y="1838325"/>
            <a:ext cx="696214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70" y="1114425"/>
            <a:ext cx="7173384" cy="53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 camp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2164874"/>
            <a:ext cx="4572000" cy="3721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02" y="1193800"/>
            <a:ext cx="5448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91" y="2523744"/>
            <a:ext cx="4815481" cy="3135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872"/>
            <a:ext cx="5715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191544"/>
            <a:ext cx="6762750" cy="3619500"/>
          </a:xfrm>
        </p:spPr>
      </p:pic>
    </p:spTree>
    <p:extLst>
      <p:ext uri="{BB962C8B-B14F-4D97-AF65-F5344CB8AC3E}">
        <p14:creationId xmlns:p14="http://schemas.microsoft.com/office/powerpoint/2010/main" val="31348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772899" y="9359074"/>
            <a:ext cx="1314609" cy="1314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59814"/>
            <a:ext cx="4762500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452688"/>
            <a:ext cx="55245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Cheri Liney</vt:lpstr>
      <vt:lpstr>Office Theme</vt:lpstr>
      <vt:lpstr>Michael powers </vt:lpstr>
      <vt:lpstr>PowerPoint Presentation</vt:lpstr>
      <vt:lpstr>Beach</vt:lpstr>
      <vt:lpstr>Baseball camp</vt:lpstr>
      <vt:lpstr>Pool</vt:lpstr>
      <vt:lpstr>Football</vt:lpstr>
      <vt:lpstr>Cartoons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6</cp:revision>
  <dcterms:created xsi:type="dcterms:W3CDTF">2015-06-08T18:26:12Z</dcterms:created>
  <dcterms:modified xsi:type="dcterms:W3CDTF">2015-06-08T18:56:51Z</dcterms:modified>
</cp:coreProperties>
</file>