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6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11BA-2867-4362-8F9F-54266F5500BE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7904-4828-47D3-BDE5-A877B3E2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heri" panose="00000400000000000000" pitchFamily="2" charset="0"/>
              </a:rPr>
              <a:t>Summer </a:t>
            </a:r>
            <a:r>
              <a:rPr lang="en-US" dirty="0" smtClean="0">
                <a:latin typeface="Cheri" panose="00000400000000000000" pitchFamily="2" charset="0"/>
              </a:rPr>
              <a:t>Fun!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Hailey Angier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5976">
            <a:off x="285142" y="1204482"/>
            <a:ext cx="3258005" cy="244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99" y="4063619"/>
            <a:ext cx="4102608" cy="2572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90" y="4063619"/>
            <a:ext cx="1932893" cy="26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Bethany Beach</a:t>
            </a:r>
          </a:p>
          <a:p>
            <a:r>
              <a:rPr lang="en-US" dirty="0" smtClean="0"/>
              <a:t>Swim Team</a:t>
            </a:r>
          </a:p>
          <a:p>
            <a:r>
              <a:rPr lang="en-US" dirty="0" smtClean="0"/>
              <a:t>Tennis</a:t>
            </a:r>
          </a:p>
          <a:p>
            <a:r>
              <a:rPr lang="en-US" dirty="0" smtClean="0"/>
              <a:t>Candy Kitchen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Bethany Beach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01" y="2209832"/>
            <a:ext cx="5238750" cy="3924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2646000"/>
            <a:ext cx="4526281" cy="33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miley Monster" panose="03000000000000000000" pitchFamily="66" charset="0"/>
              </a:rPr>
              <a:t>Swim Team</a:t>
            </a:r>
            <a:endParaRPr lang="en-US" dirty="0">
              <a:latin typeface="Smiley Monster" panose="0300000000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7" y="2105216"/>
            <a:ext cx="9589725" cy="4351338"/>
          </a:xfrm>
        </p:spPr>
      </p:pic>
    </p:spTree>
    <p:extLst>
      <p:ext uri="{BB962C8B-B14F-4D97-AF65-F5344CB8AC3E}">
        <p14:creationId xmlns:p14="http://schemas.microsoft.com/office/powerpoint/2010/main" val="1768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ngerine" panose="00000400000000000000" pitchFamily="2" charset="0"/>
                <a:cs typeface="LilyUPC" panose="020B0604020202020204" pitchFamily="34" charset="-34"/>
              </a:rPr>
              <a:t>Tennis</a:t>
            </a:r>
            <a:endParaRPr lang="en-US" dirty="0">
              <a:latin typeface="Tangerine" panose="00000400000000000000" pitchFamily="2" charset="0"/>
              <a:cs typeface="LilyUPC" panose="020B0604020202020204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12" y="930482"/>
            <a:ext cx="4437888" cy="2968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8560"/>
            <a:ext cx="4272077" cy="267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84" y="4269471"/>
            <a:ext cx="3530803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34074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Lucida Handwriting" panose="03010101010101010101" pitchFamily="66" charset="0"/>
              </a:rPr>
              <a:t>Candy Kitchen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71" y="2898521"/>
            <a:ext cx="6246478" cy="3603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237738"/>
            <a:ext cx="38100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14" y="548006"/>
            <a:ext cx="2559558" cy="19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Cheri</vt:lpstr>
      <vt:lpstr>LilyUPC</vt:lpstr>
      <vt:lpstr>Lucida Handwriting</vt:lpstr>
      <vt:lpstr>Smiley Monster</vt:lpstr>
      <vt:lpstr>Tangerine</vt:lpstr>
      <vt:lpstr>Office Theme</vt:lpstr>
      <vt:lpstr>Summer Fun! </vt:lpstr>
      <vt:lpstr>PowerPoint Presentation</vt:lpstr>
      <vt:lpstr>Bethany Beach</vt:lpstr>
      <vt:lpstr>Swim Team</vt:lpstr>
      <vt:lpstr>Tennis</vt:lpstr>
      <vt:lpstr>Candy Kitchen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Lynn DeLeon</cp:lastModifiedBy>
  <cp:revision>8</cp:revision>
  <dcterms:created xsi:type="dcterms:W3CDTF">2015-06-05T14:09:51Z</dcterms:created>
  <dcterms:modified xsi:type="dcterms:W3CDTF">2015-06-08T18:56:51Z</dcterms:modified>
</cp:coreProperties>
</file>