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9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9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0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5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2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0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FB26-1B4F-4580-A04B-0DCBA1C1636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D7C4-BBD2-480E-A573-FC9C875BF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5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SUMMER FUN!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LUKE GALVIN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 baseball</a:t>
            </a:r>
          </a:p>
          <a:p>
            <a:r>
              <a:rPr lang="en-US" dirty="0" smtClean="0"/>
              <a:t>Play basketball</a:t>
            </a:r>
          </a:p>
          <a:p>
            <a:r>
              <a:rPr lang="en-US" dirty="0" smtClean="0"/>
              <a:t>Go to Ocean City</a:t>
            </a:r>
          </a:p>
          <a:p>
            <a:r>
              <a:rPr lang="en-US" dirty="0" smtClean="0"/>
              <a:t>Sleep</a:t>
            </a:r>
          </a:p>
          <a:p>
            <a:r>
              <a:rPr lang="en-US" dirty="0" smtClean="0"/>
              <a:t>Camp</a:t>
            </a:r>
          </a:p>
          <a:p>
            <a:r>
              <a:rPr lang="en-US" dirty="0" smtClean="0"/>
              <a:t>Eat</a:t>
            </a:r>
          </a:p>
        </p:txBody>
      </p:sp>
    </p:spTree>
    <p:extLst>
      <p:ext uri="{BB962C8B-B14F-4D97-AF65-F5344CB8AC3E}">
        <p14:creationId xmlns:p14="http://schemas.microsoft.com/office/powerpoint/2010/main" val="351437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Baseball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210" y="1161415"/>
            <a:ext cx="4468590" cy="27998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39" y="1968649"/>
            <a:ext cx="5864567" cy="440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8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SUMMER FUN!</vt:lpstr>
      <vt:lpstr>PowerPoint Presentation</vt:lpstr>
      <vt:lpstr>Play Baseball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5</cp:revision>
  <dcterms:created xsi:type="dcterms:W3CDTF">2015-06-05T14:09:50Z</dcterms:created>
  <dcterms:modified xsi:type="dcterms:W3CDTF">2015-06-05T14:43:34Z</dcterms:modified>
</cp:coreProperties>
</file>